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04" y="1179576"/>
            <a:ext cx="633279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822" y="1179576"/>
            <a:ext cx="624435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49" y="1179576"/>
            <a:ext cx="6451301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